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601200" cy="12801600" type="A3"/>
  <p:notesSz cx="6858000" cy="99456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705" autoAdjust="0"/>
    <p:restoredTop sz="94660"/>
  </p:normalViewPr>
  <p:slideViewPr>
    <p:cSldViewPr snapToGrid="0">
      <p:cViewPr varScale="1">
        <p:scale>
          <a:sx n="39" d="100"/>
          <a:sy n="39" d="100"/>
        </p:scale>
        <p:origin x="1794"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20090" y="2095078"/>
            <a:ext cx="8161020" cy="4456853"/>
          </a:xfrm>
        </p:spPr>
        <p:txBody>
          <a:bodyPr anchor="b"/>
          <a:lstStyle>
            <a:lvl1pPr algn="ctr">
              <a:defRPr sz="6300"/>
            </a:lvl1pPr>
          </a:lstStyle>
          <a:p>
            <a:r>
              <a:rPr lang="ja-JP" altLang="en-US"/>
              <a:t>マスター タイトルの書式設定</a:t>
            </a:r>
            <a:endParaRPr lang="en-US" dirty="0"/>
          </a:p>
        </p:txBody>
      </p:sp>
      <p:sp>
        <p:nvSpPr>
          <p:cNvPr id="3" name="Subtitle 2"/>
          <p:cNvSpPr>
            <a:spLocks noGrp="1"/>
          </p:cNvSpPr>
          <p:nvPr>
            <p:ph type="subTitle" idx="1"/>
          </p:nvPr>
        </p:nvSpPr>
        <p:spPr>
          <a:xfrm>
            <a:off x="1200150" y="6723804"/>
            <a:ext cx="7200900" cy="3090756"/>
          </a:xfrm>
        </p:spPr>
        <p:txBody>
          <a:bodyPr/>
          <a:lstStyle>
            <a:lvl1pPr marL="0" indent="0" algn="ctr">
              <a:buNone/>
              <a:defRPr sz="2520"/>
            </a:lvl1pPr>
            <a:lvl2pPr marL="480060" indent="0" algn="ctr">
              <a:buNone/>
              <a:defRPr sz="2100"/>
            </a:lvl2pPr>
            <a:lvl3pPr marL="960120" indent="0" algn="ctr">
              <a:buNone/>
              <a:defRPr sz="1890"/>
            </a:lvl3pPr>
            <a:lvl4pPr marL="1440180" indent="0" algn="ctr">
              <a:buNone/>
              <a:defRPr sz="1680"/>
            </a:lvl4pPr>
            <a:lvl5pPr marL="1920240" indent="0" algn="ctr">
              <a:buNone/>
              <a:defRPr sz="1680"/>
            </a:lvl5pPr>
            <a:lvl6pPr marL="2400300" indent="0" algn="ctr">
              <a:buNone/>
              <a:defRPr sz="1680"/>
            </a:lvl6pPr>
            <a:lvl7pPr marL="2880360" indent="0" algn="ctr">
              <a:buNone/>
              <a:defRPr sz="1680"/>
            </a:lvl7pPr>
            <a:lvl8pPr marL="3360420" indent="0" algn="ctr">
              <a:buNone/>
              <a:defRPr sz="1680"/>
            </a:lvl8pPr>
            <a:lvl9pPr marL="3840480" indent="0" algn="ctr">
              <a:buNone/>
              <a:defRPr sz="168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5AD88CA-766E-4ACB-B0DD-06BDDA46A93E}" type="datetimeFigureOut">
              <a:rPr kumimoji="1" lang="ja-JP" altLang="en-US" smtClean="0"/>
              <a:t>2025/9/20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EE5F371-CA0E-4B10-978B-D5688499FB89}" type="slidenum">
              <a:rPr kumimoji="1" lang="ja-JP" altLang="en-US" smtClean="0"/>
              <a:t>‹#›</a:t>
            </a:fld>
            <a:endParaRPr kumimoji="1" lang="ja-JP" altLang="en-US"/>
          </a:p>
        </p:txBody>
      </p:sp>
    </p:spTree>
    <p:extLst>
      <p:ext uri="{BB962C8B-B14F-4D97-AF65-F5344CB8AC3E}">
        <p14:creationId xmlns:p14="http://schemas.microsoft.com/office/powerpoint/2010/main" val="21872840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5AD88CA-766E-4ACB-B0DD-06BDDA46A93E}" type="datetimeFigureOut">
              <a:rPr kumimoji="1" lang="ja-JP" altLang="en-US" smtClean="0"/>
              <a:t>2025/9/20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EE5F371-CA0E-4B10-978B-D5688499FB89}" type="slidenum">
              <a:rPr kumimoji="1" lang="ja-JP" altLang="en-US" smtClean="0"/>
              <a:t>‹#›</a:t>
            </a:fld>
            <a:endParaRPr kumimoji="1" lang="ja-JP" altLang="en-US"/>
          </a:p>
        </p:txBody>
      </p:sp>
    </p:spTree>
    <p:extLst>
      <p:ext uri="{BB962C8B-B14F-4D97-AF65-F5344CB8AC3E}">
        <p14:creationId xmlns:p14="http://schemas.microsoft.com/office/powerpoint/2010/main" val="2874749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0859" y="681567"/>
            <a:ext cx="2070259" cy="10848764"/>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60083" y="681567"/>
            <a:ext cx="6090761" cy="10848764"/>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5AD88CA-766E-4ACB-B0DD-06BDDA46A93E}" type="datetimeFigureOut">
              <a:rPr kumimoji="1" lang="ja-JP" altLang="en-US" smtClean="0"/>
              <a:t>2025/9/20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EE5F371-CA0E-4B10-978B-D5688499FB89}" type="slidenum">
              <a:rPr kumimoji="1" lang="ja-JP" altLang="en-US" smtClean="0"/>
              <a:t>‹#›</a:t>
            </a:fld>
            <a:endParaRPr kumimoji="1" lang="ja-JP" altLang="en-US"/>
          </a:p>
        </p:txBody>
      </p:sp>
    </p:spTree>
    <p:extLst>
      <p:ext uri="{BB962C8B-B14F-4D97-AF65-F5344CB8AC3E}">
        <p14:creationId xmlns:p14="http://schemas.microsoft.com/office/powerpoint/2010/main" val="35178004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5AD88CA-766E-4ACB-B0DD-06BDDA46A93E}" type="datetimeFigureOut">
              <a:rPr kumimoji="1" lang="ja-JP" altLang="en-US" smtClean="0"/>
              <a:t>2025/9/20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EE5F371-CA0E-4B10-978B-D5688499FB89}" type="slidenum">
              <a:rPr kumimoji="1" lang="ja-JP" altLang="en-US" smtClean="0"/>
              <a:t>‹#›</a:t>
            </a:fld>
            <a:endParaRPr kumimoji="1" lang="ja-JP" altLang="en-US"/>
          </a:p>
        </p:txBody>
      </p:sp>
    </p:spTree>
    <p:extLst>
      <p:ext uri="{BB962C8B-B14F-4D97-AF65-F5344CB8AC3E}">
        <p14:creationId xmlns:p14="http://schemas.microsoft.com/office/powerpoint/2010/main" val="2752779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55082" y="3191514"/>
            <a:ext cx="8281035" cy="5325109"/>
          </a:xfrm>
        </p:spPr>
        <p:txBody>
          <a:bodyPr anchor="b"/>
          <a:lstStyle>
            <a:lvl1pPr>
              <a:defRPr sz="63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55082" y="8567000"/>
            <a:ext cx="8281035" cy="2800349"/>
          </a:xfrm>
        </p:spPr>
        <p:txBody>
          <a:bodyPr/>
          <a:lstStyle>
            <a:lvl1pPr marL="0" indent="0">
              <a:buNone/>
              <a:defRPr sz="2520">
                <a:solidFill>
                  <a:schemeClr val="tx1"/>
                </a:solidFill>
              </a:defRPr>
            </a:lvl1pPr>
            <a:lvl2pPr marL="480060" indent="0">
              <a:buNone/>
              <a:defRPr sz="2100">
                <a:solidFill>
                  <a:schemeClr val="tx1">
                    <a:tint val="75000"/>
                  </a:schemeClr>
                </a:solidFill>
              </a:defRPr>
            </a:lvl2pPr>
            <a:lvl3pPr marL="960120" indent="0">
              <a:buNone/>
              <a:defRPr sz="1890">
                <a:solidFill>
                  <a:schemeClr val="tx1">
                    <a:tint val="75000"/>
                  </a:schemeClr>
                </a:solidFill>
              </a:defRPr>
            </a:lvl3pPr>
            <a:lvl4pPr marL="1440180" indent="0">
              <a:buNone/>
              <a:defRPr sz="1680">
                <a:solidFill>
                  <a:schemeClr val="tx1">
                    <a:tint val="75000"/>
                  </a:schemeClr>
                </a:solidFill>
              </a:defRPr>
            </a:lvl4pPr>
            <a:lvl5pPr marL="1920240" indent="0">
              <a:buNone/>
              <a:defRPr sz="1680">
                <a:solidFill>
                  <a:schemeClr val="tx1">
                    <a:tint val="75000"/>
                  </a:schemeClr>
                </a:solidFill>
              </a:defRPr>
            </a:lvl5pPr>
            <a:lvl6pPr marL="2400300" indent="0">
              <a:buNone/>
              <a:defRPr sz="1680">
                <a:solidFill>
                  <a:schemeClr val="tx1">
                    <a:tint val="75000"/>
                  </a:schemeClr>
                </a:solidFill>
              </a:defRPr>
            </a:lvl6pPr>
            <a:lvl7pPr marL="2880360" indent="0">
              <a:buNone/>
              <a:defRPr sz="1680">
                <a:solidFill>
                  <a:schemeClr val="tx1">
                    <a:tint val="75000"/>
                  </a:schemeClr>
                </a:solidFill>
              </a:defRPr>
            </a:lvl7pPr>
            <a:lvl8pPr marL="3360420" indent="0">
              <a:buNone/>
              <a:defRPr sz="1680">
                <a:solidFill>
                  <a:schemeClr val="tx1">
                    <a:tint val="75000"/>
                  </a:schemeClr>
                </a:solidFill>
              </a:defRPr>
            </a:lvl8pPr>
            <a:lvl9pPr marL="3840480" indent="0">
              <a:buNone/>
              <a:defRPr sz="168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5AD88CA-766E-4ACB-B0DD-06BDDA46A93E}" type="datetimeFigureOut">
              <a:rPr kumimoji="1" lang="ja-JP" altLang="en-US" smtClean="0"/>
              <a:t>2025/9/20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DEE5F371-CA0E-4B10-978B-D5688499FB89}" type="slidenum">
              <a:rPr kumimoji="1" lang="ja-JP" altLang="en-US" smtClean="0"/>
              <a:t>‹#›</a:t>
            </a:fld>
            <a:endParaRPr kumimoji="1" lang="ja-JP" altLang="en-US"/>
          </a:p>
        </p:txBody>
      </p:sp>
    </p:spTree>
    <p:extLst>
      <p:ext uri="{BB962C8B-B14F-4D97-AF65-F5344CB8AC3E}">
        <p14:creationId xmlns:p14="http://schemas.microsoft.com/office/powerpoint/2010/main" val="1957670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60083" y="3407833"/>
            <a:ext cx="4080510" cy="81224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860608" y="3407833"/>
            <a:ext cx="4080510" cy="81224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5AD88CA-766E-4ACB-B0DD-06BDDA46A93E}" type="datetimeFigureOut">
              <a:rPr kumimoji="1" lang="ja-JP" altLang="en-US" smtClean="0"/>
              <a:t>2025/9/20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EE5F371-CA0E-4B10-978B-D5688499FB89}" type="slidenum">
              <a:rPr kumimoji="1" lang="ja-JP" altLang="en-US" smtClean="0"/>
              <a:t>‹#›</a:t>
            </a:fld>
            <a:endParaRPr kumimoji="1" lang="ja-JP" altLang="en-US"/>
          </a:p>
        </p:txBody>
      </p:sp>
    </p:spTree>
    <p:extLst>
      <p:ext uri="{BB962C8B-B14F-4D97-AF65-F5344CB8AC3E}">
        <p14:creationId xmlns:p14="http://schemas.microsoft.com/office/powerpoint/2010/main" val="3937761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61333" y="681570"/>
            <a:ext cx="8281035" cy="2474384"/>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1334" y="3138171"/>
            <a:ext cx="4061757"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4" name="Content Placeholder 3"/>
          <p:cNvSpPr>
            <a:spLocks noGrp="1"/>
          </p:cNvSpPr>
          <p:nvPr>
            <p:ph sz="half" idx="2"/>
          </p:nvPr>
        </p:nvSpPr>
        <p:spPr>
          <a:xfrm>
            <a:off x="661334" y="4676140"/>
            <a:ext cx="4061757" cy="687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860608" y="3138171"/>
            <a:ext cx="4081761" cy="1537969"/>
          </a:xfrm>
        </p:spPr>
        <p:txBody>
          <a:bodyPr anchor="b"/>
          <a:lstStyle>
            <a:lvl1pPr marL="0" indent="0">
              <a:buNone/>
              <a:defRPr sz="2520" b="1"/>
            </a:lvl1pPr>
            <a:lvl2pPr marL="480060" indent="0">
              <a:buNone/>
              <a:defRPr sz="2100" b="1"/>
            </a:lvl2pPr>
            <a:lvl3pPr marL="960120" indent="0">
              <a:buNone/>
              <a:defRPr sz="1890" b="1"/>
            </a:lvl3pPr>
            <a:lvl4pPr marL="1440180" indent="0">
              <a:buNone/>
              <a:defRPr sz="1680" b="1"/>
            </a:lvl4pPr>
            <a:lvl5pPr marL="1920240" indent="0">
              <a:buNone/>
              <a:defRPr sz="1680" b="1"/>
            </a:lvl5pPr>
            <a:lvl6pPr marL="2400300" indent="0">
              <a:buNone/>
              <a:defRPr sz="1680" b="1"/>
            </a:lvl6pPr>
            <a:lvl7pPr marL="2880360" indent="0">
              <a:buNone/>
              <a:defRPr sz="1680" b="1"/>
            </a:lvl7pPr>
            <a:lvl8pPr marL="3360420" indent="0">
              <a:buNone/>
              <a:defRPr sz="1680" b="1"/>
            </a:lvl8pPr>
            <a:lvl9pPr marL="3840480" indent="0">
              <a:buNone/>
              <a:defRPr sz="1680" b="1"/>
            </a:lvl9pPr>
          </a:lstStyle>
          <a:p>
            <a:pPr lvl="0"/>
            <a:r>
              <a:rPr lang="ja-JP" altLang="en-US"/>
              <a:t>マスター テキストの書式設定</a:t>
            </a:r>
          </a:p>
        </p:txBody>
      </p:sp>
      <p:sp>
        <p:nvSpPr>
          <p:cNvPr id="6" name="Content Placeholder 5"/>
          <p:cNvSpPr>
            <a:spLocks noGrp="1"/>
          </p:cNvSpPr>
          <p:nvPr>
            <p:ph sz="quarter" idx="4"/>
          </p:nvPr>
        </p:nvSpPr>
        <p:spPr>
          <a:xfrm>
            <a:off x="4860608" y="4676140"/>
            <a:ext cx="4081761" cy="68778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5AD88CA-766E-4ACB-B0DD-06BDDA46A93E}" type="datetimeFigureOut">
              <a:rPr kumimoji="1" lang="ja-JP" altLang="en-US" smtClean="0"/>
              <a:t>2025/9/20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DEE5F371-CA0E-4B10-978B-D5688499FB89}" type="slidenum">
              <a:rPr kumimoji="1" lang="ja-JP" altLang="en-US" smtClean="0"/>
              <a:t>‹#›</a:t>
            </a:fld>
            <a:endParaRPr kumimoji="1" lang="ja-JP" altLang="en-US"/>
          </a:p>
        </p:txBody>
      </p:sp>
    </p:spTree>
    <p:extLst>
      <p:ext uri="{BB962C8B-B14F-4D97-AF65-F5344CB8AC3E}">
        <p14:creationId xmlns:p14="http://schemas.microsoft.com/office/powerpoint/2010/main" val="29939633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5AD88CA-766E-4ACB-B0DD-06BDDA46A93E}" type="datetimeFigureOut">
              <a:rPr kumimoji="1" lang="ja-JP" altLang="en-US" smtClean="0"/>
              <a:t>2025/9/20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DEE5F371-CA0E-4B10-978B-D5688499FB89}" type="slidenum">
              <a:rPr kumimoji="1" lang="ja-JP" altLang="en-US" smtClean="0"/>
              <a:t>‹#›</a:t>
            </a:fld>
            <a:endParaRPr kumimoji="1" lang="ja-JP" altLang="en-US"/>
          </a:p>
        </p:txBody>
      </p:sp>
    </p:spTree>
    <p:extLst>
      <p:ext uri="{BB962C8B-B14F-4D97-AF65-F5344CB8AC3E}">
        <p14:creationId xmlns:p14="http://schemas.microsoft.com/office/powerpoint/2010/main" val="33054716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AD88CA-766E-4ACB-B0DD-06BDDA46A93E}" type="datetimeFigureOut">
              <a:rPr kumimoji="1" lang="ja-JP" altLang="en-US" smtClean="0"/>
              <a:t>2025/9/20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DEE5F371-CA0E-4B10-978B-D5688499FB89}" type="slidenum">
              <a:rPr kumimoji="1" lang="ja-JP" altLang="en-US" smtClean="0"/>
              <a:t>‹#›</a:t>
            </a:fld>
            <a:endParaRPr kumimoji="1" lang="ja-JP" altLang="en-US"/>
          </a:p>
        </p:txBody>
      </p:sp>
    </p:spTree>
    <p:extLst>
      <p:ext uri="{BB962C8B-B14F-4D97-AF65-F5344CB8AC3E}">
        <p14:creationId xmlns:p14="http://schemas.microsoft.com/office/powerpoint/2010/main" val="2986243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ja-JP" altLang="en-US"/>
              <a:t>マスター タイトルの書式設定</a:t>
            </a:r>
            <a:endParaRPr lang="en-US" dirty="0"/>
          </a:p>
        </p:txBody>
      </p:sp>
      <p:sp>
        <p:nvSpPr>
          <p:cNvPr id="3" name="Content Placeholder 2"/>
          <p:cNvSpPr>
            <a:spLocks noGrp="1"/>
          </p:cNvSpPr>
          <p:nvPr>
            <p:ph idx="1"/>
          </p:nvPr>
        </p:nvSpPr>
        <p:spPr>
          <a:xfrm>
            <a:off x="4081760" y="1843196"/>
            <a:ext cx="4860608" cy="9097433"/>
          </a:xfrm>
        </p:spPr>
        <p:txBody>
          <a:bodyPr/>
          <a:lstStyle>
            <a:lvl1pPr>
              <a:defRPr sz="3360"/>
            </a:lvl1pPr>
            <a:lvl2pPr>
              <a:defRPr sz="2940"/>
            </a:lvl2pPr>
            <a:lvl3pPr>
              <a:defRPr sz="2520"/>
            </a:lvl3pPr>
            <a:lvl4pPr>
              <a:defRPr sz="2100"/>
            </a:lvl4pPr>
            <a:lvl5pPr>
              <a:defRPr sz="2100"/>
            </a:lvl5pPr>
            <a:lvl6pPr>
              <a:defRPr sz="2100"/>
            </a:lvl6pPr>
            <a:lvl7pPr>
              <a:defRPr sz="2100"/>
            </a:lvl7pPr>
            <a:lvl8pPr>
              <a:defRPr sz="2100"/>
            </a:lvl8pPr>
            <a:lvl9pPr>
              <a:defRPr sz="21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5AD88CA-766E-4ACB-B0DD-06BDDA46A93E}" type="datetimeFigureOut">
              <a:rPr kumimoji="1" lang="ja-JP" altLang="en-US" smtClean="0"/>
              <a:t>2025/9/20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EE5F371-CA0E-4B10-978B-D5688499FB89}" type="slidenum">
              <a:rPr kumimoji="1" lang="ja-JP" altLang="en-US" smtClean="0"/>
              <a:t>‹#›</a:t>
            </a:fld>
            <a:endParaRPr kumimoji="1" lang="ja-JP" altLang="en-US"/>
          </a:p>
        </p:txBody>
      </p:sp>
    </p:spTree>
    <p:extLst>
      <p:ext uri="{BB962C8B-B14F-4D97-AF65-F5344CB8AC3E}">
        <p14:creationId xmlns:p14="http://schemas.microsoft.com/office/powerpoint/2010/main" val="2339871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61333" y="853440"/>
            <a:ext cx="3096637" cy="2987040"/>
          </a:xfrm>
        </p:spPr>
        <p:txBody>
          <a:bodyPr anchor="b"/>
          <a:lstStyle>
            <a:lvl1pPr>
              <a:defRPr sz="336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081760" y="1843196"/>
            <a:ext cx="4860608" cy="9097433"/>
          </a:xfrm>
        </p:spPr>
        <p:txBody>
          <a:bodyPr anchor="t"/>
          <a:lstStyle>
            <a:lvl1pPr marL="0" indent="0">
              <a:buNone/>
              <a:defRPr sz="3360"/>
            </a:lvl1pPr>
            <a:lvl2pPr marL="480060" indent="0">
              <a:buNone/>
              <a:defRPr sz="2940"/>
            </a:lvl2pPr>
            <a:lvl3pPr marL="960120" indent="0">
              <a:buNone/>
              <a:defRPr sz="2520"/>
            </a:lvl3pPr>
            <a:lvl4pPr marL="1440180" indent="0">
              <a:buNone/>
              <a:defRPr sz="2100"/>
            </a:lvl4pPr>
            <a:lvl5pPr marL="1920240" indent="0">
              <a:buNone/>
              <a:defRPr sz="2100"/>
            </a:lvl5pPr>
            <a:lvl6pPr marL="2400300" indent="0">
              <a:buNone/>
              <a:defRPr sz="2100"/>
            </a:lvl6pPr>
            <a:lvl7pPr marL="2880360" indent="0">
              <a:buNone/>
              <a:defRPr sz="2100"/>
            </a:lvl7pPr>
            <a:lvl8pPr marL="3360420" indent="0">
              <a:buNone/>
              <a:defRPr sz="2100"/>
            </a:lvl8pPr>
            <a:lvl9pPr marL="3840480" indent="0">
              <a:buNone/>
              <a:defRPr sz="21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61333" y="3840480"/>
            <a:ext cx="3096637" cy="7114964"/>
          </a:xfrm>
        </p:spPr>
        <p:txBody>
          <a:bodyPr/>
          <a:lstStyle>
            <a:lvl1pPr marL="0" indent="0">
              <a:buNone/>
              <a:defRPr sz="1680"/>
            </a:lvl1pPr>
            <a:lvl2pPr marL="480060" indent="0">
              <a:buNone/>
              <a:defRPr sz="1470"/>
            </a:lvl2pPr>
            <a:lvl3pPr marL="960120" indent="0">
              <a:buNone/>
              <a:defRPr sz="1260"/>
            </a:lvl3pPr>
            <a:lvl4pPr marL="1440180" indent="0">
              <a:buNone/>
              <a:defRPr sz="1050"/>
            </a:lvl4pPr>
            <a:lvl5pPr marL="1920240" indent="0">
              <a:buNone/>
              <a:defRPr sz="1050"/>
            </a:lvl5pPr>
            <a:lvl6pPr marL="2400300" indent="0">
              <a:buNone/>
              <a:defRPr sz="1050"/>
            </a:lvl6pPr>
            <a:lvl7pPr marL="2880360" indent="0">
              <a:buNone/>
              <a:defRPr sz="1050"/>
            </a:lvl7pPr>
            <a:lvl8pPr marL="3360420" indent="0">
              <a:buNone/>
              <a:defRPr sz="1050"/>
            </a:lvl8pPr>
            <a:lvl9pPr marL="3840480" indent="0">
              <a:buNone/>
              <a:defRPr sz="10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5AD88CA-766E-4ACB-B0DD-06BDDA46A93E}" type="datetimeFigureOut">
              <a:rPr kumimoji="1" lang="ja-JP" altLang="en-US" smtClean="0"/>
              <a:t>2025/9/20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DEE5F371-CA0E-4B10-978B-D5688499FB89}" type="slidenum">
              <a:rPr kumimoji="1" lang="ja-JP" altLang="en-US" smtClean="0"/>
              <a:t>‹#›</a:t>
            </a:fld>
            <a:endParaRPr kumimoji="1" lang="ja-JP" altLang="en-US"/>
          </a:p>
        </p:txBody>
      </p:sp>
    </p:spTree>
    <p:extLst>
      <p:ext uri="{BB962C8B-B14F-4D97-AF65-F5344CB8AC3E}">
        <p14:creationId xmlns:p14="http://schemas.microsoft.com/office/powerpoint/2010/main" val="21161366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60083" y="681570"/>
            <a:ext cx="8281035" cy="2474384"/>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60083" y="3407833"/>
            <a:ext cx="8281035" cy="812249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60083" y="11865189"/>
            <a:ext cx="2160270" cy="681567"/>
          </a:xfrm>
          <a:prstGeom prst="rect">
            <a:avLst/>
          </a:prstGeom>
        </p:spPr>
        <p:txBody>
          <a:bodyPr vert="horz" lIns="91440" tIns="45720" rIns="91440" bIns="45720" rtlCol="0" anchor="ctr"/>
          <a:lstStyle>
            <a:lvl1pPr algn="l">
              <a:defRPr sz="1260">
                <a:solidFill>
                  <a:schemeClr val="tx1">
                    <a:tint val="75000"/>
                  </a:schemeClr>
                </a:solidFill>
              </a:defRPr>
            </a:lvl1pPr>
          </a:lstStyle>
          <a:p>
            <a:fld id="{85AD88CA-766E-4ACB-B0DD-06BDDA46A93E}" type="datetimeFigureOut">
              <a:rPr kumimoji="1" lang="ja-JP" altLang="en-US" smtClean="0"/>
              <a:t>2025/9/20</a:t>
            </a:fld>
            <a:endParaRPr kumimoji="1" lang="ja-JP" altLang="en-US"/>
          </a:p>
        </p:txBody>
      </p:sp>
      <p:sp>
        <p:nvSpPr>
          <p:cNvPr id="5" name="Footer Placeholder 4"/>
          <p:cNvSpPr>
            <a:spLocks noGrp="1"/>
          </p:cNvSpPr>
          <p:nvPr>
            <p:ph type="ftr" sz="quarter" idx="3"/>
          </p:nvPr>
        </p:nvSpPr>
        <p:spPr>
          <a:xfrm>
            <a:off x="3180398" y="11865189"/>
            <a:ext cx="3240405" cy="681567"/>
          </a:xfrm>
          <a:prstGeom prst="rect">
            <a:avLst/>
          </a:prstGeom>
        </p:spPr>
        <p:txBody>
          <a:bodyPr vert="horz" lIns="91440" tIns="45720" rIns="91440" bIns="45720" rtlCol="0" anchor="ctr"/>
          <a:lstStyle>
            <a:lvl1pPr algn="ctr">
              <a:defRPr sz="126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780848" y="11865189"/>
            <a:ext cx="2160270" cy="681567"/>
          </a:xfrm>
          <a:prstGeom prst="rect">
            <a:avLst/>
          </a:prstGeom>
        </p:spPr>
        <p:txBody>
          <a:bodyPr vert="horz" lIns="91440" tIns="45720" rIns="91440" bIns="45720" rtlCol="0" anchor="ctr"/>
          <a:lstStyle>
            <a:lvl1pPr algn="r">
              <a:defRPr sz="1260">
                <a:solidFill>
                  <a:schemeClr val="tx1">
                    <a:tint val="75000"/>
                  </a:schemeClr>
                </a:solidFill>
              </a:defRPr>
            </a:lvl1pPr>
          </a:lstStyle>
          <a:p>
            <a:fld id="{DEE5F371-CA0E-4B10-978B-D5688499FB89}" type="slidenum">
              <a:rPr kumimoji="1" lang="ja-JP" altLang="en-US" smtClean="0"/>
              <a:t>‹#›</a:t>
            </a:fld>
            <a:endParaRPr kumimoji="1" lang="ja-JP" altLang="en-US"/>
          </a:p>
        </p:txBody>
      </p:sp>
    </p:spTree>
    <p:extLst>
      <p:ext uri="{BB962C8B-B14F-4D97-AF65-F5344CB8AC3E}">
        <p14:creationId xmlns:p14="http://schemas.microsoft.com/office/powerpoint/2010/main" val="29532201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60120" rtl="0" eaLnBrk="1" latinLnBrk="0" hangingPunct="1">
        <a:lnSpc>
          <a:spcPct val="90000"/>
        </a:lnSpc>
        <a:spcBef>
          <a:spcPct val="0"/>
        </a:spcBef>
        <a:buNone/>
        <a:defRPr kumimoji="1" sz="4620" kern="1200">
          <a:solidFill>
            <a:schemeClr val="tx1"/>
          </a:solidFill>
          <a:latin typeface="+mj-lt"/>
          <a:ea typeface="+mj-ea"/>
          <a:cs typeface="+mj-cs"/>
        </a:defRPr>
      </a:lvl1pPr>
    </p:titleStyle>
    <p:bodyStyle>
      <a:lvl1pPr marL="240030" indent="-240030" algn="l" defTabSz="960120" rtl="0" eaLnBrk="1" latinLnBrk="0" hangingPunct="1">
        <a:lnSpc>
          <a:spcPct val="90000"/>
        </a:lnSpc>
        <a:spcBef>
          <a:spcPts val="1050"/>
        </a:spcBef>
        <a:buFont typeface="Arial" panose="020B0604020202020204" pitchFamily="34" charset="0"/>
        <a:buChar char="•"/>
        <a:defRPr kumimoji="1" sz="2940" kern="1200">
          <a:solidFill>
            <a:schemeClr val="tx1"/>
          </a:solidFill>
          <a:latin typeface="+mn-lt"/>
          <a:ea typeface="+mn-ea"/>
          <a:cs typeface="+mn-cs"/>
        </a:defRPr>
      </a:lvl1pPr>
      <a:lvl2pPr marL="720090" indent="-240030" algn="l" defTabSz="960120" rtl="0" eaLnBrk="1" latinLnBrk="0" hangingPunct="1">
        <a:lnSpc>
          <a:spcPct val="90000"/>
        </a:lnSpc>
        <a:spcBef>
          <a:spcPts val="525"/>
        </a:spcBef>
        <a:buFont typeface="Arial" panose="020B0604020202020204" pitchFamily="34" charset="0"/>
        <a:buChar char="•"/>
        <a:defRPr kumimoji="1" sz="2520" kern="1200">
          <a:solidFill>
            <a:schemeClr val="tx1"/>
          </a:solidFill>
          <a:latin typeface="+mn-lt"/>
          <a:ea typeface="+mn-ea"/>
          <a:cs typeface="+mn-cs"/>
        </a:defRPr>
      </a:lvl2pPr>
      <a:lvl3pPr marL="1200150" indent="-240030" algn="l" defTabSz="960120" rtl="0" eaLnBrk="1" latinLnBrk="0" hangingPunct="1">
        <a:lnSpc>
          <a:spcPct val="90000"/>
        </a:lnSpc>
        <a:spcBef>
          <a:spcPts val="525"/>
        </a:spcBef>
        <a:buFont typeface="Arial" panose="020B0604020202020204" pitchFamily="34" charset="0"/>
        <a:buChar char="•"/>
        <a:defRPr kumimoji="1" sz="2100" kern="1200">
          <a:solidFill>
            <a:schemeClr val="tx1"/>
          </a:solidFill>
          <a:latin typeface="+mn-lt"/>
          <a:ea typeface="+mn-ea"/>
          <a:cs typeface="+mn-cs"/>
        </a:defRPr>
      </a:lvl3pPr>
      <a:lvl4pPr marL="16802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4pPr>
      <a:lvl5pPr marL="216027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5pPr>
      <a:lvl6pPr marL="264033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6pPr>
      <a:lvl7pPr marL="312039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7pPr>
      <a:lvl8pPr marL="360045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8pPr>
      <a:lvl9pPr marL="4080510" indent="-240030" algn="l" defTabSz="960120" rtl="0" eaLnBrk="1" latinLnBrk="0" hangingPunct="1">
        <a:lnSpc>
          <a:spcPct val="90000"/>
        </a:lnSpc>
        <a:spcBef>
          <a:spcPts val="525"/>
        </a:spcBef>
        <a:buFont typeface="Arial" panose="020B0604020202020204" pitchFamily="34" charset="0"/>
        <a:buChar char="•"/>
        <a:defRPr kumimoji="1" sz="1890" kern="1200">
          <a:solidFill>
            <a:schemeClr val="tx1"/>
          </a:solidFill>
          <a:latin typeface="+mn-lt"/>
          <a:ea typeface="+mn-ea"/>
          <a:cs typeface="+mn-cs"/>
        </a:defRPr>
      </a:lvl9pPr>
    </p:bodyStyle>
    <p:otherStyle>
      <a:defPPr>
        <a:defRPr lang="en-US"/>
      </a:defPPr>
      <a:lvl1pPr marL="0" algn="l" defTabSz="960120" rtl="0" eaLnBrk="1" latinLnBrk="0" hangingPunct="1">
        <a:defRPr kumimoji="1" sz="1890" kern="1200">
          <a:solidFill>
            <a:schemeClr val="tx1"/>
          </a:solidFill>
          <a:latin typeface="+mn-lt"/>
          <a:ea typeface="+mn-ea"/>
          <a:cs typeface="+mn-cs"/>
        </a:defRPr>
      </a:lvl1pPr>
      <a:lvl2pPr marL="480060" algn="l" defTabSz="960120" rtl="0" eaLnBrk="1" latinLnBrk="0" hangingPunct="1">
        <a:defRPr kumimoji="1" sz="1890" kern="1200">
          <a:solidFill>
            <a:schemeClr val="tx1"/>
          </a:solidFill>
          <a:latin typeface="+mn-lt"/>
          <a:ea typeface="+mn-ea"/>
          <a:cs typeface="+mn-cs"/>
        </a:defRPr>
      </a:lvl2pPr>
      <a:lvl3pPr marL="960120" algn="l" defTabSz="960120" rtl="0" eaLnBrk="1" latinLnBrk="0" hangingPunct="1">
        <a:defRPr kumimoji="1" sz="1890" kern="1200">
          <a:solidFill>
            <a:schemeClr val="tx1"/>
          </a:solidFill>
          <a:latin typeface="+mn-lt"/>
          <a:ea typeface="+mn-ea"/>
          <a:cs typeface="+mn-cs"/>
        </a:defRPr>
      </a:lvl3pPr>
      <a:lvl4pPr marL="1440180" algn="l" defTabSz="960120" rtl="0" eaLnBrk="1" latinLnBrk="0" hangingPunct="1">
        <a:defRPr kumimoji="1" sz="1890" kern="1200">
          <a:solidFill>
            <a:schemeClr val="tx1"/>
          </a:solidFill>
          <a:latin typeface="+mn-lt"/>
          <a:ea typeface="+mn-ea"/>
          <a:cs typeface="+mn-cs"/>
        </a:defRPr>
      </a:lvl4pPr>
      <a:lvl5pPr marL="1920240" algn="l" defTabSz="960120" rtl="0" eaLnBrk="1" latinLnBrk="0" hangingPunct="1">
        <a:defRPr kumimoji="1" sz="1890" kern="1200">
          <a:solidFill>
            <a:schemeClr val="tx1"/>
          </a:solidFill>
          <a:latin typeface="+mn-lt"/>
          <a:ea typeface="+mn-ea"/>
          <a:cs typeface="+mn-cs"/>
        </a:defRPr>
      </a:lvl5pPr>
      <a:lvl6pPr marL="2400300" algn="l" defTabSz="960120" rtl="0" eaLnBrk="1" latinLnBrk="0" hangingPunct="1">
        <a:defRPr kumimoji="1" sz="1890" kern="1200">
          <a:solidFill>
            <a:schemeClr val="tx1"/>
          </a:solidFill>
          <a:latin typeface="+mn-lt"/>
          <a:ea typeface="+mn-ea"/>
          <a:cs typeface="+mn-cs"/>
        </a:defRPr>
      </a:lvl6pPr>
      <a:lvl7pPr marL="2880360" algn="l" defTabSz="960120" rtl="0" eaLnBrk="1" latinLnBrk="0" hangingPunct="1">
        <a:defRPr kumimoji="1" sz="1890" kern="1200">
          <a:solidFill>
            <a:schemeClr val="tx1"/>
          </a:solidFill>
          <a:latin typeface="+mn-lt"/>
          <a:ea typeface="+mn-ea"/>
          <a:cs typeface="+mn-cs"/>
        </a:defRPr>
      </a:lvl7pPr>
      <a:lvl8pPr marL="3360420" algn="l" defTabSz="960120" rtl="0" eaLnBrk="1" latinLnBrk="0" hangingPunct="1">
        <a:defRPr kumimoji="1" sz="1890" kern="1200">
          <a:solidFill>
            <a:schemeClr val="tx1"/>
          </a:solidFill>
          <a:latin typeface="+mn-lt"/>
          <a:ea typeface="+mn-ea"/>
          <a:cs typeface="+mn-cs"/>
        </a:defRPr>
      </a:lvl8pPr>
      <a:lvl9pPr marL="3840480" algn="l" defTabSz="960120" rtl="0" eaLnBrk="1" latinLnBrk="0" hangingPunct="1">
        <a:defRPr kumimoji="1" sz="189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hyperlink" Target="https://ja.ui-123.com/post/7bc1f4dc.html" TargetMode="Externa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D06A218A-323B-AB69-833E-97E65EBBADB8}"/>
              </a:ext>
            </a:extLst>
          </p:cNvPr>
          <p:cNvSpPr/>
          <p:nvPr/>
        </p:nvSpPr>
        <p:spPr>
          <a:xfrm>
            <a:off x="445169" y="312822"/>
            <a:ext cx="8662736" cy="1315878"/>
          </a:xfrm>
          <a:prstGeom prst="rect">
            <a:avLst/>
          </a:prstGeom>
          <a:solidFill>
            <a:srgbClr val="FF0000"/>
          </a:solidFill>
        </p:spPr>
        <p:txBody>
          <a:bodyPr wrap="none" lIns="91440" tIns="45720" rIns="91440" bIns="45720">
            <a:prstTxWarp prst="textWave1">
              <a:avLst>
                <a:gd name="adj1" fmla="val 11870"/>
                <a:gd name="adj2" fmla="val -1207"/>
              </a:avLst>
            </a:prstTxWarp>
            <a:spAutoFit/>
          </a:bodyPr>
          <a:lstStyle/>
          <a:p>
            <a:pPr algn="ctr"/>
            <a:r>
              <a:rPr lang="ja-JP" altLang="en-US" sz="4400" b="1" cap="none" spc="50" dirty="0">
                <a:ln w="12700" cmpd="sng">
                  <a:solidFill>
                    <a:schemeClr val="bg1"/>
                  </a:solidFill>
                  <a:prstDash val="solid"/>
                </a:ln>
                <a:solidFill>
                  <a:schemeClr val="bg1"/>
                </a:solidFill>
                <a:effectLst>
                  <a:glow rad="38100">
                    <a:schemeClr val="bg1">
                      <a:lumMod val="50000"/>
                      <a:alpha val="40000"/>
                    </a:schemeClr>
                  </a:glow>
                </a:effectLst>
                <a:latin typeface="HG創英角ﾎﾟｯﾌﾟ体" panose="040B0A09000000000000" pitchFamily="49" charset="-128"/>
                <a:ea typeface="HG創英角ﾎﾟｯﾌﾟ体" panose="040B0A09000000000000" pitchFamily="49" charset="-128"/>
              </a:rPr>
              <a:t>「歩け歩け大会」参加者募集</a:t>
            </a:r>
          </a:p>
        </p:txBody>
      </p:sp>
      <p:sp>
        <p:nvSpPr>
          <p:cNvPr id="5" name="テキスト ボックス 4">
            <a:extLst>
              <a:ext uri="{FF2B5EF4-FFF2-40B4-BE49-F238E27FC236}">
                <a16:creationId xmlns:a16="http://schemas.microsoft.com/office/drawing/2014/main" id="{29201CA2-E42D-64FB-8143-B3A1CF988CA8}"/>
              </a:ext>
            </a:extLst>
          </p:cNvPr>
          <p:cNvSpPr txBox="1"/>
          <p:nvPr/>
        </p:nvSpPr>
        <p:spPr>
          <a:xfrm>
            <a:off x="809102" y="4854960"/>
            <a:ext cx="8471801" cy="4546283"/>
          </a:xfrm>
          <a:prstGeom prst="wave">
            <a:avLst>
              <a:gd name="adj1" fmla="val 3263"/>
              <a:gd name="adj2" fmla="val -2628"/>
            </a:avLst>
          </a:prstGeom>
          <a:solidFill>
            <a:srgbClr val="FFFF00"/>
          </a:solidFill>
          <a:ln w="50800" cmpd="dbl">
            <a:solidFill>
              <a:schemeClr val="tx1"/>
            </a:solidFill>
          </a:ln>
          <a:effectLst>
            <a:outerShdw blurRad="50800" dist="38100" algn="l" rotWithShape="0">
              <a:prstClr val="black">
                <a:alpha val="40000"/>
              </a:prstClr>
            </a:outerShdw>
          </a:effectLst>
        </p:spPr>
        <p:txBody>
          <a:bodyPr wrap="square" rtlCol="0">
            <a:spAutoFit/>
          </a:bodyPr>
          <a:lstStyle/>
          <a:p>
            <a:pPr algn="ctr"/>
            <a:endParaRPr kumimoji="1" lang="en-US" altLang="ja-JP" dirty="0">
              <a:latin typeface="BIZ UDゴシック" panose="020B0400000000000000" pitchFamily="49" charset="-128"/>
              <a:ea typeface="BIZ UDゴシック" panose="020B0400000000000000" pitchFamily="49" charset="-128"/>
            </a:endParaRPr>
          </a:p>
          <a:p>
            <a:r>
              <a:rPr kumimoji="1" lang="ja-JP" altLang="en-US" dirty="0">
                <a:latin typeface="BIZ UDゴシック" panose="020B0400000000000000" pitchFamily="49" charset="-128"/>
                <a:ea typeface="BIZ UDゴシック" panose="020B0400000000000000" pitchFamily="49" charset="-128"/>
              </a:rPr>
              <a:t>　日　　時：２０２５年１１月 ９日（日）８時３０分　受付開始</a:t>
            </a:r>
            <a:endParaRPr kumimoji="1" lang="en-US" altLang="ja-JP" dirty="0">
              <a:latin typeface="BIZ UDゴシック" panose="020B0400000000000000" pitchFamily="49" charset="-128"/>
              <a:ea typeface="BIZ UDゴシック" panose="020B0400000000000000" pitchFamily="49" charset="-128"/>
            </a:endParaRPr>
          </a:p>
          <a:p>
            <a:r>
              <a:rPr kumimoji="1" lang="ja-JP" altLang="en-US" dirty="0">
                <a:latin typeface="BIZ UDゴシック" panose="020B0400000000000000" pitchFamily="49" charset="-128"/>
                <a:ea typeface="BIZ UDゴシック" panose="020B0400000000000000" pitchFamily="49" charset="-128"/>
              </a:rPr>
              <a:t>　　　　　　　　　　　　　　　　　　　　９時２０分　開会式</a:t>
            </a:r>
            <a:endParaRPr kumimoji="1" lang="en-US" altLang="ja-JP" dirty="0">
              <a:latin typeface="BIZ UDゴシック" panose="020B0400000000000000" pitchFamily="49" charset="-128"/>
              <a:ea typeface="BIZ UDゴシック" panose="020B0400000000000000" pitchFamily="49" charset="-128"/>
            </a:endParaRPr>
          </a:p>
          <a:p>
            <a:endParaRPr kumimoji="1" lang="en-US" altLang="ja-JP" dirty="0">
              <a:latin typeface="BIZ UDゴシック" panose="020B0400000000000000" pitchFamily="49" charset="-128"/>
              <a:ea typeface="BIZ UDゴシック" panose="020B0400000000000000" pitchFamily="49" charset="-128"/>
            </a:endParaRPr>
          </a:p>
          <a:p>
            <a:r>
              <a:rPr kumimoji="1" lang="ja-JP" altLang="en-US" dirty="0">
                <a:latin typeface="BIZ UDゴシック" panose="020B0400000000000000" pitchFamily="49" charset="-128"/>
                <a:ea typeface="BIZ UDゴシック" panose="020B0400000000000000" pitchFamily="49" charset="-128"/>
              </a:rPr>
              <a:t>　集合場所：戸頭公園　東正門</a:t>
            </a:r>
            <a:endParaRPr kumimoji="1" lang="en-US" altLang="ja-JP" dirty="0">
              <a:latin typeface="BIZ UDゴシック" panose="020B0400000000000000" pitchFamily="49" charset="-128"/>
              <a:ea typeface="BIZ UDゴシック" panose="020B0400000000000000" pitchFamily="49" charset="-128"/>
            </a:endParaRPr>
          </a:p>
          <a:p>
            <a:r>
              <a:rPr kumimoji="1" lang="ja-JP" altLang="en-US" dirty="0">
                <a:latin typeface="BIZ UDゴシック" panose="020B0400000000000000" pitchFamily="49" charset="-128"/>
                <a:ea typeface="BIZ UDゴシック" panose="020B0400000000000000" pitchFamily="49" charset="-128"/>
              </a:rPr>
              <a:t>　　　　　　　　　　　　　　　</a:t>
            </a:r>
            <a:endParaRPr kumimoji="1" lang="en-US" altLang="ja-JP" dirty="0">
              <a:latin typeface="BIZ UDゴシック" panose="020B0400000000000000" pitchFamily="49" charset="-128"/>
              <a:ea typeface="BIZ UDゴシック" panose="020B0400000000000000" pitchFamily="49" charset="-128"/>
            </a:endParaRPr>
          </a:p>
          <a:p>
            <a:r>
              <a:rPr kumimoji="1" lang="ja-JP" altLang="en-US" dirty="0">
                <a:latin typeface="BIZ UDゴシック" panose="020B0400000000000000" pitchFamily="49" charset="-128"/>
                <a:ea typeface="BIZ UDゴシック" panose="020B0400000000000000" pitchFamily="49" charset="-128"/>
              </a:rPr>
              <a:t>　コ ー ス：</a:t>
            </a:r>
            <a:r>
              <a:rPr kumimoji="1" lang="ja-JP" altLang="en-US" b="1" dirty="0">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通常コース</a:t>
            </a:r>
            <a:r>
              <a:rPr kumimoji="1" lang="ja-JP" altLang="en-US" dirty="0">
                <a:latin typeface="BIZ UDゴシック" panose="020B0400000000000000" pitchFamily="49" charset="-128"/>
                <a:ea typeface="BIZ UDゴシック" panose="020B0400000000000000" pitchFamily="49" charset="-128"/>
              </a:rPr>
              <a:t>　（約７</a:t>
            </a:r>
            <a:r>
              <a:rPr kumimoji="1" lang="en-US" altLang="ja-JP" dirty="0">
                <a:latin typeface="BIZ UDゴシック" panose="020B0400000000000000" pitchFamily="49" charset="-128"/>
                <a:ea typeface="BIZ UDゴシック" panose="020B0400000000000000" pitchFamily="49" charset="-128"/>
              </a:rPr>
              <a:t>km</a:t>
            </a:r>
            <a:r>
              <a:rPr kumimoji="1" lang="ja-JP" altLang="en-US" dirty="0">
                <a:latin typeface="BIZ UDゴシック" panose="020B0400000000000000" pitchFamily="49" charset="-128"/>
                <a:ea typeface="BIZ UDゴシック" panose="020B0400000000000000" pitchFamily="49" charset="-128"/>
              </a:rPr>
              <a:t>）</a:t>
            </a:r>
            <a:endParaRPr kumimoji="1" lang="en-US" altLang="ja-JP" dirty="0">
              <a:latin typeface="BIZ UDゴシック" panose="020B0400000000000000" pitchFamily="49" charset="-128"/>
              <a:ea typeface="BIZ UDゴシック" panose="020B0400000000000000" pitchFamily="49" charset="-128"/>
            </a:endParaRPr>
          </a:p>
          <a:p>
            <a:r>
              <a:rPr kumimoji="1" lang="ja-JP" altLang="en-US" dirty="0">
                <a:latin typeface="BIZ UDゴシック" panose="020B0400000000000000" pitchFamily="49" charset="-128"/>
                <a:ea typeface="BIZ UDゴシック" panose="020B0400000000000000" pitchFamily="49" charset="-128"/>
              </a:rPr>
              <a:t>　　　　　　戸頭公園 → 宮の前ふれあい公園</a:t>
            </a:r>
            <a:r>
              <a:rPr kumimoji="1" lang="en-US" altLang="ja-JP" dirty="0">
                <a:latin typeface="BIZ UDゴシック" panose="020B0400000000000000" pitchFamily="49" charset="-128"/>
                <a:ea typeface="BIZ UDゴシック" panose="020B0400000000000000" pitchFamily="49" charset="-128"/>
              </a:rPr>
              <a:t>(</a:t>
            </a:r>
            <a:r>
              <a:rPr kumimoji="1" lang="ja-JP" altLang="en-US" dirty="0">
                <a:latin typeface="BIZ UDゴシック" panose="020B0400000000000000" pitchFamily="49" charset="-128"/>
                <a:ea typeface="BIZ UDゴシック" panose="020B0400000000000000" pitchFamily="49" charset="-128"/>
              </a:rPr>
              <a:t>休憩</a:t>
            </a:r>
            <a:r>
              <a:rPr kumimoji="1" lang="en-US" altLang="ja-JP" dirty="0">
                <a:latin typeface="BIZ UDゴシック" panose="020B0400000000000000" pitchFamily="49" charset="-128"/>
                <a:ea typeface="BIZ UDゴシック" panose="020B0400000000000000" pitchFamily="49" charset="-128"/>
              </a:rPr>
              <a:t>)</a:t>
            </a:r>
            <a:r>
              <a:rPr kumimoji="1" lang="ja-JP" altLang="en-US" dirty="0">
                <a:latin typeface="BIZ UDゴシック" panose="020B0400000000000000" pitchFamily="49" charset="-128"/>
                <a:ea typeface="BIZ UDゴシック" panose="020B0400000000000000" pitchFamily="49" charset="-128"/>
              </a:rPr>
              <a:t> → 利根川外堤防</a:t>
            </a:r>
            <a:endParaRPr kumimoji="1" lang="en-US" altLang="ja-JP" dirty="0">
              <a:latin typeface="BIZ UDゴシック" panose="020B0400000000000000" pitchFamily="49" charset="-128"/>
              <a:ea typeface="BIZ UDゴシック" panose="020B0400000000000000" pitchFamily="49" charset="-128"/>
            </a:endParaRPr>
          </a:p>
          <a:p>
            <a:r>
              <a:rPr kumimoji="1" lang="ja-JP" altLang="en-US" dirty="0">
                <a:latin typeface="BIZ UDゴシック" panose="020B0400000000000000" pitchFamily="49" charset="-128"/>
                <a:ea typeface="BIZ UDゴシック" panose="020B0400000000000000" pitchFamily="49" charset="-128"/>
              </a:rPr>
              <a:t>　　　　　　→ グリスポ</a:t>
            </a:r>
            <a:r>
              <a:rPr kumimoji="1" lang="en-US" altLang="ja-JP" dirty="0">
                <a:latin typeface="BIZ UDゴシック" panose="020B0400000000000000" pitchFamily="49" charset="-128"/>
                <a:ea typeface="BIZ UDゴシック" panose="020B0400000000000000" pitchFamily="49" charset="-128"/>
              </a:rPr>
              <a:t>(</a:t>
            </a:r>
            <a:r>
              <a:rPr kumimoji="1" lang="ja-JP" altLang="en-US" dirty="0">
                <a:latin typeface="BIZ UDゴシック" panose="020B0400000000000000" pitchFamily="49" charset="-128"/>
                <a:ea typeface="BIZ UDゴシック" panose="020B0400000000000000" pitchFamily="49" charset="-128"/>
              </a:rPr>
              <a:t>休憩</a:t>
            </a:r>
            <a:r>
              <a:rPr kumimoji="1" lang="en-US" altLang="ja-JP" dirty="0">
                <a:latin typeface="BIZ UDゴシック" panose="020B0400000000000000" pitchFamily="49" charset="-128"/>
                <a:ea typeface="BIZ UDゴシック" panose="020B0400000000000000" pitchFamily="49" charset="-128"/>
              </a:rPr>
              <a:t>)</a:t>
            </a:r>
            <a:r>
              <a:rPr kumimoji="1" lang="ja-JP" altLang="en-US" dirty="0">
                <a:latin typeface="BIZ UDゴシック" panose="020B0400000000000000" pitchFamily="49" charset="-128"/>
                <a:ea typeface="BIZ UDゴシック" panose="020B0400000000000000" pitchFamily="49" charset="-128"/>
              </a:rPr>
              <a:t> → 龍禅寺三仏堂</a:t>
            </a:r>
            <a:r>
              <a:rPr kumimoji="1" lang="en-US" altLang="ja-JP" dirty="0">
                <a:latin typeface="BIZ UDゴシック" panose="020B0400000000000000" pitchFamily="49" charset="-128"/>
                <a:ea typeface="BIZ UDゴシック" panose="020B0400000000000000" pitchFamily="49" charset="-128"/>
              </a:rPr>
              <a:t>(</a:t>
            </a:r>
            <a:r>
              <a:rPr kumimoji="1" lang="ja-JP" altLang="en-US" dirty="0">
                <a:latin typeface="BIZ UDゴシック" panose="020B0400000000000000" pitchFamily="49" charset="-128"/>
                <a:ea typeface="BIZ UDゴシック" panose="020B0400000000000000" pitchFamily="49" charset="-128"/>
              </a:rPr>
              <a:t>見学</a:t>
            </a:r>
            <a:r>
              <a:rPr kumimoji="1" lang="en-US" altLang="ja-JP" dirty="0">
                <a:latin typeface="BIZ UDゴシック" panose="020B0400000000000000" pitchFamily="49" charset="-128"/>
                <a:ea typeface="BIZ UDゴシック" panose="020B0400000000000000" pitchFamily="49" charset="-128"/>
              </a:rPr>
              <a:t>)</a:t>
            </a:r>
            <a:r>
              <a:rPr kumimoji="1" lang="ja-JP" altLang="en-US" dirty="0">
                <a:latin typeface="BIZ UDゴシック" panose="020B0400000000000000" pitchFamily="49" charset="-128"/>
                <a:ea typeface="BIZ UDゴシック" panose="020B0400000000000000" pitchFamily="49" charset="-128"/>
              </a:rPr>
              <a:t> → 戸頭公園</a:t>
            </a:r>
            <a:endParaRPr kumimoji="1" lang="en-US" altLang="ja-JP" dirty="0">
              <a:latin typeface="BIZ UDゴシック" panose="020B0400000000000000" pitchFamily="49" charset="-128"/>
              <a:ea typeface="BIZ UDゴシック" panose="020B0400000000000000" pitchFamily="49" charset="-128"/>
            </a:endParaRPr>
          </a:p>
          <a:p>
            <a:endParaRPr kumimoji="1" lang="en-US" altLang="ja-JP" dirty="0">
              <a:latin typeface="BIZ UDゴシック" panose="020B0400000000000000" pitchFamily="49" charset="-128"/>
              <a:ea typeface="BIZ UDゴシック" panose="020B0400000000000000" pitchFamily="49" charset="-128"/>
            </a:endParaRPr>
          </a:p>
          <a:p>
            <a:r>
              <a:rPr kumimoji="1" lang="ja-JP" altLang="en-US" dirty="0">
                <a:latin typeface="BIZ UDゴシック" panose="020B0400000000000000" pitchFamily="49" charset="-128"/>
                <a:ea typeface="BIZ UDゴシック" panose="020B0400000000000000" pitchFamily="49" charset="-128"/>
              </a:rPr>
              <a:t>　　　　　　</a:t>
            </a:r>
            <a:r>
              <a:rPr kumimoji="1" lang="ja-JP" altLang="en-US" b="1" dirty="0">
                <a:effectLst>
                  <a:outerShdw blurRad="38100" dist="38100" dir="2700000" algn="tl">
                    <a:srgbClr val="000000">
                      <a:alpha val="43137"/>
                    </a:srgbClr>
                  </a:outerShdw>
                </a:effectLst>
                <a:latin typeface="BIZ UDゴシック" panose="020B0400000000000000" pitchFamily="49" charset="-128"/>
                <a:ea typeface="BIZ UDゴシック" panose="020B0400000000000000" pitchFamily="49" charset="-128"/>
              </a:rPr>
              <a:t>短距離コース</a:t>
            </a:r>
            <a:r>
              <a:rPr kumimoji="1" lang="ja-JP" altLang="en-US" dirty="0">
                <a:latin typeface="BIZ UDゴシック" panose="020B0400000000000000" pitchFamily="49" charset="-128"/>
                <a:ea typeface="BIZ UDゴシック" panose="020B0400000000000000" pitchFamily="49" charset="-128"/>
              </a:rPr>
              <a:t>（約３</a:t>
            </a:r>
            <a:r>
              <a:rPr kumimoji="1" lang="en-US" altLang="ja-JP" dirty="0">
                <a:latin typeface="BIZ UDゴシック" panose="020B0400000000000000" pitchFamily="49" charset="-128"/>
                <a:ea typeface="BIZ UDゴシック" panose="020B0400000000000000" pitchFamily="49" charset="-128"/>
              </a:rPr>
              <a:t>km</a:t>
            </a:r>
            <a:r>
              <a:rPr kumimoji="1" lang="ja-JP" altLang="en-US" dirty="0">
                <a:latin typeface="BIZ UDゴシック" panose="020B0400000000000000" pitchFamily="49" charset="-128"/>
                <a:ea typeface="BIZ UDゴシック" panose="020B0400000000000000" pitchFamily="49" charset="-128"/>
              </a:rPr>
              <a:t>）</a:t>
            </a:r>
            <a:endParaRPr kumimoji="1" lang="en-US" altLang="ja-JP" dirty="0">
              <a:latin typeface="BIZ UDゴシック" panose="020B0400000000000000" pitchFamily="49" charset="-128"/>
              <a:ea typeface="BIZ UDゴシック" panose="020B0400000000000000" pitchFamily="49" charset="-128"/>
            </a:endParaRPr>
          </a:p>
          <a:p>
            <a:r>
              <a:rPr kumimoji="1" lang="ja-JP" altLang="en-US" dirty="0">
                <a:latin typeface="BIZ UDゴシック" panose="020B0400000000000000" pitchFamily="49" charset="-128"/>
                <a:ea typeface="BIZ UDゴシック" panose="020B0400000000000000" pitchFamily="49" charset="-128"/>
              </a:rPr>
              <a:t>　　　　　　戸頭公園 → 宮の前ふれあい公園</a:t>
            </a:r>
            <a:r>
              <a:rPr kumimoji="1" lang="en-US" altLang="ja-JP" dirty="0">
                <a:latin typeface="BIZ UDゴシック" panose="020B0400000000000000" pitchFamily="49" charset="-128"/>
                <a:ea typeface="BIZ UDゴシック" panose="020B0400000000000000" pitchFamily="49" charset="-128"/>
              </a:rPr>
              <a:t>(</a:t>
            </a:r>
            <a:r>
              <a:rPr kumimoji="1" lang="ja-JP" altLang="en-US" dirty="0">
                <a:latin typeface="BIZ UDゴシック" panose="020B0400000000000000" pitchFamily="49" charset="-128"/>
                <a:ea typeface="BIZ UDゴシック" panose="020B0400000000000000" pitchFamily="49" charset="-128"/>
              </a:rPr>
              <a:t>休憩とゲーム</a:t>
            </a:r>
            <a:r>
              <a:rPr kumimoji="1" lang="en-US" altLang="ja-JP" dirty="0">
                <a:latin typeface="BIZ UDゴシック" panose="020B0400000000000000" pitchFamily="49" charset="-128"/>
                <a:ea typeface="BIZ UDゴシック" panose="020B0400000000000000" pitchFamily="49" charset="-128"/>
              </a:rPr>
              <a:t>)</a:t>
            </a:r>
            <a:r>
              <a:rPr kumimoji="1" lang="ja-JP" altLang="en-US" dirty="0">
                <a:latin typeface="BIZ UDゴシック" panose="020B0400000000000000" pitchFamily="49" charset="-128"/>
                <a:ea typeface="BIZ UDゴシック" panose="020B0400000000000000" pitchFamily="49" charset="-128"/>
              </a:rPr>
              <a:t> </a:t>
            </a:r>
            <a:endParaRPr kumimoji="1" lang="en-US" altLang="ja-JP" dirty="0">
              <a:latin typeface="BIZ UDゴシック" panose="020B0400000000000000" pitchFamily="49" charset="-128"/>
              <a:ea typeface="BIZ UDゴシック" panose="020B0400000000000000" pitchFamily="49" charset="-128"/>
            </a:endParaRPr>
          </a:p>
          <a:p>
            <a:r>
              <a:rPr kumimoji="1" lang="ja-JP" altLang="en-US" dirty="0">
                <a:latin typeface="BIZ UDゴシック" panose="020B0400000000000000" pitchFamily="49" charset="-128"/>
                <a:ea typeface="BIZ UDゴシック" panose="020B0400000000000000" pitchFamily="49" charset="-128"/>
              </a:rPr>
              <a:t>　　　　　　　→ </a:t>
            </a:r>
            <a:r>
              <a:rPr kumimoji="1" lang="en-US" altLang="ja-JP" dirty="0">
                <a:latin typeface="BIZ UDゴシック" panose="020B0400000000000000" pitchFamily="49" charset="-128"/>
                <a:ea typeface="BIZ UDゴシック" panose="020B0400000000000000" pitchFamily="49" charset="-128"/>
              </a:rPr>
              <a:t>3</a:t>
            </a:r>
            <a:r>
              <a:rPr kumimoji="1" lang="ja-JP" altLang="en-US" dirty="0">
                <a:latin typeface="BIZ UDゴシック" panose="020B0400000000000000" pitchFamily="49" charset="-128"/>
                <a:ea typeface="BIZ UDゴシック" panose="020B0400000000000000" pitchFamily="49" charset="-128"/>
              </a:rPr>
              <a:t>丁目カラー道路 → 戸頭公園</a:t>
            </a:r>
            <a:endParaRPr kumimoji="1" lang="en-US" altLang="ja-JP" dirty="0">
              <a:latin typeface="BIZ UDゴシック" panose="020B0400000000000000" pitchFamily="49" charset="-128"/>
              <a:ea typeface="BIZ UDゴシック" panose="020B0400000000000000" pitchFamily="49" charset="-128"/>
            </a:endParaRPr>
          </a:p>
          <a:p>
            <a:endParaRPr kumimoji="1" lang="ja-JP" altLang="en-US" dirty="0">
              <a:latin typeface="BIZ UDゴシック" panose="020B0400000000000000" pitchFamily="49" charset="-128"/>
              <a:ea typeface="BIZ UDゴシック" panose="020B0400000000000000" pitchFamily="49" charset="-128"/>
            </a:endParaRPr>
          </a:p>
        </p:txBody>
      </p:sp>
      <p:sp>
        <p:nvSpPr>
          <p:cNvPr id="6" name="テキスト ボックス 5">
            <a:extLst>
              <a:ext uri="{FF2B5EF4-FFF2-40B4-BE49-F238E27FC236}">
                <a16:creationId xmlns:a16="http://schemas.microsoft.com/office/drawing/2014/main" id="{9A3C0796-9662-7AC5-1CE5-948C0BBDE47A}"/>
              </a:ext>
            </a:extLst>
          </p:cNvPr>
          <p:cNvSpPr txBox="1"/>
          <p:nvPr/>
        </p:nvSpPr>
        <p:spPr>
          <a:xfrm>
            <a:off x="1117346" y="1789014"/>
            <a:ext cx="7947797" cy="3126369"/>
          </a:xfrm>
          <a:prstGeom prst="rect">
            <a:avLst/>
          </a:prstGeom>
          <a:noFill/>
        </p:spPr>
        <p:txBody>
          <a:bodyPr wrap="square" rtlCol="0">
            <a:spAutoFit/>
          </a:bodyPr>
          <a:lstStyle/>
          <a:p>
            <a:pPr>
              <a:lnSpc>
                <a:spcPts val="2400"/>
              </a:lnSpc>
            </a:pPr>
            <a:r>
              <a:rPr kumimoji="1" lang="ja-JP" altLang="en-US" dirty="0">
                <a:latin typeface="BIZ UD明朝 Medium" panose="02020500000000000000" pitchFamily="17" charset="-128"/>
                <a:ea typeface="BIZ UD明朝 Medium" panose="02020500000000000000" pitchFamily="17" charset="-128"/>
              </a:rPr>
              <a:t>３７回を迎える、戸頭町会「歩け歩け大会」を下記の通り開催します。</a:t>
            </a:r>
            <a:endParaRPr kumimoji="1" lang="en-US" altLang="ja-JP" dirty="0">
              <a:latin typeface="BIZ UD明朝 Medium" panose="02020500000000000000" pitchFamily="17" charset="-128"/>
              <a:ea typeface="BIZ UD明朝 Medium" panose="02020500000000000000" pitchFamily="17" charset="-128"/>
            </a:endParaRPr>
          </a:p>
          <a:p>
            <a:pPr>
              <a:lnSpc>
                <a:spcPts val="2400"/>
              </a:lnSpc>
            </a:pPr>
            <a:r>
              <a:rPr kumimoji="1" lang="ja-JP" altLang="en-US" dirty="0">
                <a:latin typeface="BIZ UD明朝 Medium" panose="02020500000000000000" pitchFamily="17" charset="-128"/>
                <a:ea typeface="BIZ UD明朝 Medium" panose="02020500000000000000" pitchFamily="17" charset="-128"/>
              </a:rPr>
              <a:t>健康増進と町民の絆を深めるため多くの方の参加をお待ちしています。</a:t>
            </a:r>
            <a:endParaRPr kumimoji="1" lang="en-US" altLang="ja-JP" dirty="0">
              <a:latin typeface="BIZ UD明朝 Medium" panose="02020500000000000000" pitchFamily="17" charset="-128"/>
              <a:ea typeface="BIZ UD明朝 Medium" panose="02020500000000000000" pitchFamily="17" charset="-128"/>
            </a:endParaRPr>
          </a:p>
          <a:p>
            <a:pPr>
              <a:lnSpc>
                <a:spcPts val="2400"/>
              </a:lnSpc>
            </a:pPr>
            <a:r>
              <a:rPr kumimoji="1" lang="ja-JP" altLang="en-US" dirty="0">
                <a:latin typeface="BIZ UD明朝 Medium" panose="02020500000000000000" pitchFamily="17" charset="-128"/>
                <a:ea typeface="BIZ UD明朝 Medium" panose="02020500000000000000" pitchFamily="17" charset="-128"/>
              </a:rPr>
              <a:t>また、幅広い親睦の場として、</a:t>
            </a:r>
            <a:r>
              <a:rPr kumimoji="1" lang="ja-JP" altLang="en-US" b="1" dirty="0">
                <a:solidFill>
                  <a:srgbClr val="FF0000"/>
                </a:solidFill>
                <a:latin typeface="BIZ UD明朝 Medium" panose="02020500000000000000" pitchFamily="17" charset="-128"/>
                <a:ea typeface="BIZ UD明朝 Medium" panose="02020500000000000000" pitchFamily="17" charset="-128"/>
              </a:rPr>
              <a:t>戸頭町会員以外の方の参加も募集します</a:t>
            </a:r>
            <a:endParaRPr kumimoji="1" lang="en-US" altLang="ja-JP" b="1" dirty="0">
              <a:solidFill>
                <a:srgbClr val="FF0000"/>
              </a:solidFill>
              <a:latin typeface="BIZ UD明朝 Medium" panose="02020500000000000000" pitchFamily="17" charset="-128"/>
              <a:ea typeface="BIZ UD明朝 Medium" panose="02020500000000000000" pitchFamily="17" charset="-128"/>
            </a:endParaRPr>
          </a:p>
          <a:p>
            <a:pPr>
              <a:lnSpc>
                <a:spcPts val="2400"/>
              </a:lnSpc>
            </a:pPr>
            <a:r>
              <a:rPr kumimoji="1" lang="ja-JP" altLang="en-US" dirty="0">
                <a:latin typeface="BIZ UD明朝 Medium" panose="02020500000000000000" pitchFamily="17" charset="-128"/>
                <a:ea typeface="BIZ UD明朝 Medium" panose="02020500000000000000" pitchFamily="17" charset="-128"/>
              </a:rPr>
              <a:t>ふるってご参加ください。</a:t>
            </a:r>
            <a:endParaRPr kumimoji="1" lang="en-US" altLang="ja-JP" dirty="0">
              <a:latin typeface="BIZ UD明朝 Medium" panose="02020500000000000000" pitchFamily="17" charset="-128"/>
              <a:ea typeface="BIZ UD明朝 Medium" panose="02020500000000000000" pitchFamily="17" charset="-128"/>
            </a:endParaRPr>
          </a:p>
          <a:p>
            <a:pPr>
              <a:lnSpc>
                <a:spcPts val="2400"/>
              </a:lnSpc>
            </a:pPr>
            <a:r>
              <a:rPr kumimoji="1" lang="ja-JP" altLang="en-US" b="1" u="sng" dirty="0">
                <a:latin typeface="BIZ UD明朝 Medium" panose="02020500000000000000" pitchFamily="17" charset="-128"/>
                <a:ea typeface="BIZ UD明朝 Medium" panose="02020500000000000000" pitchFamily="17" charset="-128"/>
              </a:rPr>
              <a:t>完歩後は、おにぎりと温かい豚汁をお配りします。</a:t>
            </a:r>
            <a:r>
              <a:rPr kumimoji="1" lang="ja-JP" altLang="en-US" dirty="0">
                <a:latin typeface="BIZ UD明朝 Medium" panose="02020500000000000000" pitchFamily="17" charset="-128"/>
                <a:ea typeface="BIZ UD明朝 Medium" panose="02020500000000000000" pitchFamily="17" charset="-128"/>
              </a:rPr>
              <a:t>疲れを癒してはいかがでしょうか。</a:t>
            </a:r>
            <a:endParaRPr kumimoji="1" lang="en-US" altLang="ja-JP" dirty="0">
              <a:latin typeface="BIZ UD明朝 Medium" panose="02020500000000000000" pitchFamily="17" charset="-128"/>
              <a:ea typeface="BIZ UD明朝 Medium" panose="02020500000000000000" pitchFamily="17" charset="-128"/>
            </a:endParaRPr>
          </a:p>
          <a:p>
            <a:pPr>
              <a:lnSpc>
                <a:spcPts val="2400"/>
              </a:lnSpc>
            </a:pPr>
            <a:endParaRPr kumimoji="1" lang="en-US" altLang="ja-JP" dirty="0">
              <a:latin typeface="BIZ UD明朝 Medium" panose="02020500000000000000" pitchFamily="17" charset="-128"/>
              <a:ea typeface="BIZ UD明朝 Medium" panose="02020500000000000000" pitchFamily="17" charset="-128"/>
            </a:endParaRPr>
          </a:p>
          <a:p>
            <a:pPr>
              <a:lnSpc>
                <a:spcPts val="2400"/>
              </a:lnSpc>
            </a:pPr>
            <a:r>
              <a:rPr kumimoji="1" lang="ja-JP" altLang="en-US" dirty="0">
                <a:latin typeface="BIZ UD明朝 Medium" panose="02020500000000000000" pitchFamily="17" charset="-128"/>
                <a:ea typeface="BIZ UD明朝 Medium" panose="02020500000000000000" pitchFamily="17" charset="-128"/>
              </a:rPr>
              <a:t>参加締め切り：１０月２３日（木）午後５時</a:t>
            </a:r>
            <a:endParaRPr kumimoji="1" lang="en-US" altLang="ja-JP" dirty="0">
              <a:latin typeface="BIZ UD明朝 Medium" panose="02020500000000000000" pitchFamily="17" charset="-128"/>
              <a:ea typeface="BIZ UD明朝 Medium" panose="02020500000000000000" pitchFamily="17" charset="-128"/>
            </a:endParaRPr>
          </a:p>
          <a:p>
            <a:pPr>
              <a:lnSpc>
                <a:spcPts val="2400"/>
              </a:lnSpc>
            </a:pPr>
            <a:r>
              <a:rPr kumimoji="1" lang="ja-JP" altLang="en-US" dirty="0">
                <a:latin typeface="BIZ UD明朝 Medium" panose="02020500000000000000" pitchFamily="17" charset="-128"/>
                <a:ea typeface="BIZ UD明朝 Medium" panose="02020500000000000000" pitchFamily="17" charset="-128"/>
              </a:rPr>
              <a:t>申込受付　　：町会東集会所　（☎７８ー４２００）　</a:t>
            </a:r>
            <a:endParaRPr kumimoji="1" lang="en-US" altLang="ja-JP" dirty="0">
              <a:latin typeface="BIZ UD明朝 Medium" panose="02020500000000000000" pitchFamily="17" charset="-128"/>
              <a:ea typeface="BIZ UD明朝 Medium" panose="02020500000000000000" pitchFamily="17" charset="-128"/>
            </a:endParaRPr>
          </a:p>
          <a:p>
            <a:pPr>
              <a:lnSpc>
                <a:spcPts val="2400"/>
              </a:lnSpc>
            </a:pPr>
            <a:r>
              <a:rPr kumimoji="1" lang="ja-JP" altLang="en-US" dirty="0">
                <a:latin typeface="BIZ UD明朝 Medium" panose="02020500000000000000" pitchFamily="17" charset="-128"/>
                <a:ea typeface="BIZ UD明朝 Medium" panose="02020500000000000000" pitchFamily="17" charset="-128"/>
              </a:rPr>
              <a:t>　　　　　　　毎週火・木・土の午後１時から５時まで　　　　　　　</a:t>
            </a:r>
          </a:p>
        </p:txBody>
      </p:sp>
      <p:sp>
        <p:nvSpPr>
          <p:cNvPr id="7" name="テキスト ボックス 6">
            <a:extLst>
              <a:ext uri="{FF2B5EF4-FFF2-40B4-BE49-F238E27FC236}">
                <a16:creationId xmlns:a16="http://schemas.microsoft.com/office/drawing/2014/main" id="{A511A657-9881-E353-FAFA-C06F6225303B}"/>
              </a:ext>
            </a:extLst>
          </p:cNvPr>
          <p:cNvSpPr txBox="1"/>
          <p:nvPr/>
        </p:nvSpPr>
        <p:spPr>
          <a:xfrm>
            <a:off x="453390" y="9429509"/>
            <a:ext cx="7895645" cy="2339102"/>
          </a:xfrm>
          <a:prstGeom prst="rect">
            <a:avLst/>
          </a:prstGeom>
          <a:noFill/>
        </p:spPr>
        <p:txBody>
          <a:bodyPr wrap="square" rtlCol="0">
            <a:spAutoFit/>
          </a:bodyPr>
          <a:lstStyle/>
          <a:p>
            <a:r>
              <a:rPr kumimoji="1" lang="en-US" altLang="ja-JP" sz="2000" b="1" dirty="0">
                <a:solidFill>
                  <a:srgbClr val="FF0000"/>
                </a:solidFill>
                <a:latin typeface="BIZ UD明朝 Medium" panose="02020500000000000000" pitchFamily="17" charset="-128"/>
                <a:ea typeface="BIZ UD明朝 Medium" panose="02020500000000000000" pitchFamily="17" charset="-128"/>
              </a:rPr>
              <a:t>【</a:t>
            </a:r>
            <a:r>
              <a:rPr kumimoji="1" lang="ja-JP" altLang="en-US" sz="2000" b="1" dirty="0">
                <a:solidFill>
                  <a:srgbClr val="FF0000"/>
                </a:solidFill>
                <a:latin typeface="BIZ UD明朝 Medium" panose="02020500000000000000" pitchFamily="17" charset="-128"/>
                <a:ea typeface="BIZ UD明朝 Medium" panose="02020500000000000000" pitchFamily="17" charset="-128"/>
              </a:rPr>
              <a:t>お願い</a:t>
            </a:r>
            <a:r>
              <a:rPr kumimoji="1" lang="en-US" altLang="ja-JP" sz="2000" b="1" dirty="0">
                <a:solidFill>
                  <a:srgbClr val="FF0000"/>
                </a:solidFill>
                <a:latin typeface="BIZ UD明朝 Medium" panose="02020500000000000000" pitchFamily="17" charset="-128"/>
                <a:ea typeface="BIZ UD明朝 Medium" panose="02020500000000000000" pitchFamily="17" charset="-128"/>
              </a:rPr>
              <a:t>】</a:t>
            </a:r>
            <a:r>
              <a:rPr kumimoji="1" lang="ja-JP" altLang="en-US" sz="2000" b="1" dirty="0">
                <a:solidFill>
                  <a:srgbClr val="FF0000"/>
                </a:solidFill>
                <a:latin typeface="BIZ UD明朝 Medium" panose="02020500000000000000" pitchFamily="17" charset="-128"/>
                <a:ea typeface="BIZ UD明朝 Medium" panose="02020500000000000000" pitchFamily="17" charset="-128"/>
              </a:rPr>
              <a:t>戸頭町会員以外の方の参加について</a:t>
            </a:r>
            <a:endParaRPr kumimoji="1" lang="en-US" altLang="ja-JP" sz="2000" b="1" dirty="0">
              <a:solidFill>
                <a:srgbClr val="FF0000"/>
              </a:solidFill>
              <a:latin typeface="BIZ UD明朝 Medium" panose="02020500000000000000" pitchFamily="17" charset="-128"/>
              <a:ea typeface="BIZ UD明朝 Medium" panose="02020500000000000000" pitchFamily="17" charset="-128"/>
            </a:endParaRPr>
          </a:p>
          <a:p>
            <a:r>
              <a:rPr kumimoji="1" lang="ja-JP" altLang="en-US" dirty="0">
                <a:latin typeface="BIZ UD明朝 Medium" panose="02020500000000000000" pitchFamily="17" charset="-128"/>
                <a:ea typeface="BIZ UD明朝 Medium" panose="02020500000000000000" pitchFamily="17" charset="-128"/>
              </a:rPr>
              <a:t>　・参加費として、</a:t>
            </a:r>
            <a:r>
              <a:rPr kumimoji="1" lang="ja-JP" altLang="en-US" b="1" u="sng" dirty="0">
                <a:latin typeface="BIZ UD明朝 Medium" panose="02020500000000000000" pitchFamily="17" charset="-128"/>
                <a:ea typeface="BIZ UD明朝 Medium" panose="02020500000000000000" pitchFamily="17" charset="-128"/>
              </a:rPr>
              <a:t>おひとり様「３００円」を頂きます</a:t>
            </a:r>
            <a:r>
              <a:rPr kumimoji="1" lang="ja-JP" altLang="en-US" b="1" dirty="0">
                <a:latin typeface="BIZ UD明朝 Medium" panose="02020500000000000000" pitchFamily="17" charset="-128"/>
                <a:ea typeface="BIZ UD明朝 Medium" panose="02020500000000000000" pitchFamily="17" charset="-128"/>
              </a:rPr>
              <a:t>　</a:t>
            </a:r>
            <a:endParaRPr kumimoji="1" lang="en-US" altLang="ja-JP" b="1" dirty="0">
              <a:latin typeface="BIZ UD明朝 Medium" panose="02020500000000000000" pitchFamily="17" charset="-128"/>
              <a:ea typeface="BIZ UD明朝 Medium" panose="02020500000000000000" pitchFamily="17" charset="-128"/>
            </a:endParaRPr>
          </a:p>
          <a:p>
            <a:r>
              <a:rPr kumimoji="1" lang="ja-JP" altLang="en-US" b="1" dirty="0">
                <a:latin typeface="BIZ UD明朝 Medium" panose="02020500000000000000" pitchFamily="17" charset="-128"/>
                <a:ea typeface="BIZ UD明朝 Medium" panose="02020500000000000000" pitchFamily="17" charset="-128"/>
              </a:rPr>
              <a:t>　　　　　　　　　</a:t>
            </a:r>
            <a:r>
              <a:rPr kumimoji="1" lang="ja-JP" altLang="en-US" dirty="0">
                <a:latin typeface="BIZ UD明朝 Medium" panose="02020500000000000000" pitchFamily="17" charset="-128"/>
                <a:ea typeface="BIZ UD明朝 Medium" panose="02020500000000000000" pitchFamily="17" charset="-128"/>
              </a:rPr>
              <a:t>（保護者同伴の未就学児は無料）</a:t>
            </a:r>
            <a:endParaRPr kumimoji="1" lang="en-US" altLang="ja-JP" dirty="0">
              <a:latin typeface="BIZ UD明朝 Medium" panose="02020500000000000000" pitchFamily="17" charset="-128"/>
              <a:ea typeface="BIZ UD明朝 Medium" panose="02020500000000000000" pitchFamily="17" charset="-128"/>
            </a:endParaRPr>
          </a:p>
          <a:p>
            <a:r>
              <a:rPr kumimoji="1" lang="ja-JP" altLang="en-US" dirty="0">
                <a:latin typeface="BIZ UD明朝 Medium" panose="02020500000000000000" pitchFamily="17" charset="-128"/>
                <a:ea typeface="BIZ UD明朝 Medium" panose="02020500000000000000" pitchFamily="17" charset="-128"/>
              </a:rPr>
              <a:t>　　参加申し込みと一緒にお納めください。</a:t>
            </a:r>
            <a:endParaRPr kumimoji="1" lang="en-US" altLang="ja-JP" dirty="0">
              <a:latin typeface="BIZ UD明朝 Medium" panose="02020500000000000000" pitchFamily="17" charset="-128"/>
              <a:ea typeface="BIZ UD明朝 Medium" panose="02020500000000000000" pitchFamily="17" charset="-128"/>
            </a:endParaRPr>
          </a:p>
          <a:p>
            <a:endParaRPr kumimoji="1" lang="en-US" altLang="ja-JP" dirty="0">
              <a:latin typeface="BIZ UD明朝 Medium" panose="02020500000000000000" pitchFamily="17" charset="-128"/>
              <a:ea typeface="BIZ UD明朝 Medium" panose="02020500000000000000" pitchFamily="17" charset="-128"/>
            </a:endParaRPr>
          </a:p>
          <a:p>
            <a:r>
              <a:rPr kumimoji="1" lang="ja-JP" altLang="en-US" dirty="0">
                <a:latin typeface="BIZ UD明朝 Medium" panose="02020500000000000000" pitchFamily="17" charset="-128"/>
                <a:ea typeface="BIZ UD明朝 Medium" panose="02020500000000000000" pitchFamily="17" charset="-128"/>
              </a:rPr>
              <a:t>　・けが等につきましては、町会にて加入している</a:t>
            </a:r>
            <a:endParaRPr kumimoji="1" lang="en-US" altLang="ja-JP" dirty="0">
              <a:latin typeface="BIZ UD明朝 Medium" panose="02020500000000000000" pitchFamily="17" charset="-128"/>
              <a:ea typeface="BIZ UD明朝 Medium" panose="02020500000000000000" pitchFamily="17" charset="-128"/>
            </a:endParaRPr>
          </a:p>
          <a:p>
            <a:r>
              <a:rPr kumimoji="1" lang="ja-JP" altLang="en-US" b="1" dirty="0">
                <a:latin typeface="BIZ UD明朝 Medium" panose="02020500000000000000" pitchFamily="17" charset="-128"/>
                <a:ea typeface="BIZ UD明朝 Medium" panose="02020500000000000000" pitchFamily="17" charset="-128"/>
              </a:rPr>
              <a:t>　　</a:t>
            </a:r>
            <a:r>
              <a:rPr kumimoji="1" lang="ja-JP" altLang="en-US" b="1" u="sng" dirty="0">
                <a:latin typeface="BIZ UD明朝 Medium" panose="02020500000000000000" pitchFamily="17" charset="-128"/>
                <a:ea typeface="BIZ UD明朝 Medium" panose="02020500000000000000" pitchFamily="17" charset="-128"/>
              </a:rPr>
              <a:t>団体保険が適用できません</a:t>
            </a:r>
            <a:r>
              <a:rPr kumimoji="1" lang="ja-JP" altLang="en-US" dirty="0">
                <a:latin typeface="BIZ UD明朝 Medium" panose="02020500000000000000" pitchFamily="17" charset="-128"/>
                <a:ea typeface="BIZ UD明朝 Medium" panose="02020500000000000000" pitchFamily="17" charset="-128"/>
              </a:rPr>
              <a:t>。</a:t>
            </a:r>
            <a:endParaRPr kumimoji="1" lang="en-US" altLang="ja-JP" dirty="0">
              <a:latin typeface="BIZ UD明朝 Medium" panose="02020500000000000000" pitchFamily="17" charset="-128"/>
              <a:ea typeface="BIZ UD明朝 Medium" panose="02020500000000000000" pitchFamily="17" charset="-128"/>
            </a:endParaRPr>
          </a:p>
          <a:p>
            <a:r>
              <a:rPr kumimoji="1" lang="ja-JP" altLang="en-US" dirty="0">
                <a:latin typeface="BIZ UD明朝 Medium" panose="02020500000000000000" pitchFamily="17" charset="-128"/>
                <a:ea typeface="BIZ UD明朝 Medium" panose="02020500000000000000" pitchFamily="17" charset="-128"/>
              </a:rPr>
              <a:t>　　自己負担となりますのでご了承のうえ、ご参加ください。</a:t>
            </a:r>
            <a:endParaRPr kumimoji="1" lang="en-US" altLang="ja-JP" dirty="0">
              <a:latin typeface="BIZ UD明朝 Medium" panose="02020500000000000000" pitchFamily="17" charset="-128"/>
              <a:ea typeface="BIZ UD明朝 Medium" panose="02020500000000000000" pitchFamily="17" charset="-128"/>
            </a:endParaRPr>
          </a:p>
        </p:txBody>
      </p:sp>
      <p:pic>
        <p:nvPicPr>
          <p:cNvPr id="9" name="図 8">
            <a:extLst>
              <a:ext uri="{FF2B5EF4-FFF2-40B4-BE49-F238E27FC236}">
                <a16:creationId xmlns:a16="http://schemas.microsoft.com/office/drawing/2014/main" id="{F16AFB9B-81BA-976A-6397-4430B51EEDFC}"/>
              </a:ext>
            </a:extLst>
          </p:cNvPr>
          <p:cNvPicPr>
            <a:picLocks noChangeAspect="1"/>
          </p:cNvPicPr>
          <p:nvPr/>
        </p:nvPicPr>
        <p:blipFill>
          <a:blip r:embed="rId2"/>
          <a:stretch>
            <a:fillRect/>
          </a:stretch>
        </p:blipFill>
        <p:spPr>
          <a:xfrm>
            <a:off x="6628023" y="9483583"/>
            <a:ext cx="2667957" cy="2507879"/>
          </a:xfrm>
          <a:prstGeom prst="rect">
            <a:avLst/>
          </a:prstGeom>
        </p:spPr>
      </p:pic>
      <p:pic>
        <p:nvPicPr>
          <p:cNvPr id="10" name="図 9">
            <a:extLst>
              <a:ext uri="{FF2B5EF4-FFF2-40B4-BE49-F238E27FC236}">
                <a16:creationId xmlns:a16="http://schemas.microsoft.com/office/drawing/2014/main" id="{A81C3F62-A75D-B258-E1C1-E0DCB7F13907}"/>
              </a:ext>
            </a:extLst>
          </p:cNvPr>
          <p:cNvPicPr>
            <a:picLocks noChangeAspect="1"/>
          </p:cNvPicPr>
          <p:nvPr/>
        </p:nvPicPr>
        <p:blipFill>
          <a:blip r:embed="rId3"/>
          <a:stretch>
            <a:fillRect/>
          </a:stretch>
        </p:blipFill>
        <p:spPr>
          <a:xfrm>
            <a:off x="7863787" y="3705809"/>
            <a:ext cx="1240133" cy="1295178"/>
          </a:xfrm>
          <a:prstGeom prst="rect">
            <a:avLst/>
          </a:prstGeom>
        </p:spPr>
      </p:pic>
      <p:sp>
        <p:nvSpPr>
          <p:cNvPr id="11" name="テキスト ボックス 10">
            <a:extLst>
              <a:ext uri="{FF2B5EF4-FFF2-40B4-BE49-F238E27FC236}">
                <a16:creationId xmlns:a16="http://schemas.microsoft.com/office/drawing/2014/main" id="{BF32D55D-CAE0-DB4E-F97F-2FD50143DC5B}"/>
              </a:ext>
            </a:extLst>
          </p:cNvPr>
          <p:cNvSpPr txBox="1"/>
          <p:nvPr/>
        </p:nvSpPr>
        <p:spPr>
          <a:xfrm>
            <a:off x="1546529" y="12287341"/>
            <a:ext cx="7895645" cy="307777"/>
          </a:xfrm>
          <a:prstGeom prst="rect">
            <a:avLst/>
          </a:prstGeom>
          <a:noFill/>
        </p:spPr>
        <p:txBody>
          <a:bodyPr wrap="square" rtlCol="0">
            <a:spAutoFit/>
          </a:bodyPr>
          <a:lstStyle/>
          <a:p>
            <a:pPr algn="r"/>
            <a:r>
              <a:rPr kumimoji="1" lang="ja-JP" altLang="en-US" sz="1400" b="1" dirty="0">
                <a:latin typeface="BIZ UD明朝 Medium" panose="02020500000000000000" pitchFamily="17" charset="-128"/>
                <a:ea typeface="BIZ UD明朝 Medium" panose="02020500000000000000" pitchFamily="17" charset="-128"/>
              </a:rPr>
              <a:t>戸頭町会　文化体育部</a:t>
            </a:r>
            <a:endParaRPr kumimoji="1" lang="en-US" altLang="ja-JP" sz="1400" dirty="0">
              <a:latin typeface="BIZ UD明朝 Medium" panose="02020500000000000000" pitchFamily="17" charset="-128"/>
              <a:ea typeface="BIZ UD明朝 Medium" panose="02020500000000000000" pitchFamily="17" charset="-128"/>
            </a:endParaRPr>
          </a:p>
        </p:txBody>
      </p:sp>
      <p:sp>
        <p:nvSpPr>
          <p:cNvPr id="12" name="正方形/長方形 11">
            <a:extLst>
              <a:ext uri="{FF2B5EF4-FFF2-40B4-BE49-F238E27FC236}">
                <a16:creationId xmlns:a16="http://schemas.microsoft.com/office/drawing/2014/main" id="{62BE26E2-E88A-1C54-CC7F-21FAE14BC1A6}"/>
              </a:ext>
            </a:extLst>
          </p:cNvPr>
          <p:cNvSpPr/>
          <p:nvPr/>
        </p:nvSpPr>
        <p:spPr>
          <a:xfrm rot="344611">
            <a:off x="685992" y="4583932"/>
            <a:ext cx="72000" cy="8039858"/>
          </a:xfrm>
          <a:prstGeom prst="rect">
            <a:avLst/>
          </a:prstGeom>
          <a:solidFill>
            <a:schemeClr val="bg1">
              <a:lumMod val="65000"/>
            </a:schemeClr>
          </a:solidFill>
          <a:ln>
            <a:solidFill>
              <a:schemeClr val="tx1">
                <a:lumMod val="50000"/>
                <a:lumOff val="50000"/>
              </a:schemeClr>
            </a:solidFill>
          </a:ln>
          <a:effectLst>
            <a:outerShdw blurRad="50800" dist="38100" dir="8100000" algn="tr" rotWithShape="0">
              <a:prstClr val="black">
                <a:alpha val="40000"/>
              </a:prstClr>
            </a:outerShdw>
          </a:effectLst>
          <a:scene3d>
            <a:camera prst="obliqueTopLeft"/>
            <a:lightRig rig="threePt" dir="t"/>
          </a:scene3d>
          <a:sp3d>
            <a:bevel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楕円 12">
            <a:extLst>
              <a:ext uri="{FF2B5EF4-FFF2-40B4-BE49-F238E27FC236}">
                <a16:creationId xmlns:a16="http://schemas.microsoft.com/office/drawing/2014/main" id="{4868DDBA-39F4-4877-9A9D-0D6640D857A2}"/>
              </a:ext>
            </a:extLst>
          </p:cNvPr>
          <p:cNvSpPr/>
          <p:nvPr/>
        </p:nvSpPr>
        <p:spPr>
          <a:xfrm>
            <a:off x="967893" y="4543868"/>
            <a:ext cx="298906" cy="302703"/>
          </a:xfrm>
          <a:prstGeom prst="ellipse">
            <a:avLst/>
          </a:prstGeom>
          <a:solidFill>
            <a:schemeClr val="bg1">
              <a:lumMod val="50000"/>
            </a:schemeClr>
          </a:solidFill>
          <a:ln>
            <a:solidFill>
              <a:schemeClr val="bg1">
                <a:lumMod val="50000"/>
              </a:schemeClr>
            </a:solidFill>
          </a:ln>
          <a:scene3d>
            <a:camera prst="perspectiveAbove"/>
            <a:lightRig rig="threePt" dir="t"/>
          </a:scene3d>
          <a:sp3d>
            <a:bevelT/>
          </a:sp3d>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7" name="図 16">
            <a:extLst>
              <a:ext uri="{FF2B5EF4-FFF2-40B4-BE49-F238E27FC236}">
                <a16:creationId xmlns:a16="http://schemas.microsoft.com/office/drawing/2014/main" id="{94F204F4-4CFF-BBFF-15A1-93D32FA2F842}"/>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283876" y="7129807"/>
            <a:ext cx="2379297" cy="1784473"/>
          </a:xfrm>
          <a:prstGeom prst="rect">
            <a:avLst/>
          </a:prstGeom>
        </p:spPr>
      </p:pic>
      <p:sp>
        <p:nvSpPr>
          <p:cNvPr id="2" name="四角形: 角を丸くする 1">
            <a:extLst>
              <a:ext uri="{FF2B5EF4-FFF2-40B4-BE49-F238E27FC236}">
                <a16:creationId xmlns:a16="http://schemas.microsoft.com/office/drawing/2014/main" id="{A849930E-FD92-C26C-EFB3-25B38476380E}"/>
              </a:ext>
            </a:extLst>
          </p:cNvPr>
          <p:cNvSpPr/>
          <p:nvPr/>
        </p:nvSpPr>
        <p:spPr>
          <a:xfrm>
            <a:off x="548640" y="11826152"/>
            <a:ext cx="6861810" cy="768966"/>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rPr>
              <a:t>雨天中止の場合は広報車でお知らせします。</a:t>
            </a:r>
            <a:endParaRPr kumimoji="1" lang="en-US" altLang="ja-JP" b="1" dirty="0">
              <a:solidFill>
                <a:schemeClr val="bg1"/>
              </a:solidFill>
            </a:endParaRPr>
          </a:p>
          <a:p>
            <a:pPr algn="ctr"/>
            <a:r>
              <a:rPr kumimoji="1" lang="en-US" altLang="ja-JP" b="1" dirty="0">
                <a:solidFill>
                  <a:schemeClr val="bg1"/>
                </a:solidFill>
              </a:rPr>
              <a:t>11</a:t>
            </a:r>
            <a:r>
              <a:rPr kumimoji="1" lang="ja-JP" altLang="en-US" b="1" dirty="0">
                <a:solidFill>
                  <a:schemeClr val="bg1"/>
                </a:solidFill>
              </a:rPr>
              <a:t>時～</a:t>
            </a:r>
            <a:r>
              <a:rPr kumimoji="1" lang="en-US" altLang="ja-JP" b="1" dirty="0">
                <a:solidFill>
                  <a:schemeClr val="bg1"/>
                </a:solidFill>
              </a:rPr>
              <a:t>12</a:t>
            </a:r>
            <a:r>
              <a:rPr kumimoji="1" lang="ja-JP" altLang="en-US" b="1" dirty="0">
                <a:solidFill>
                  <a:schemeClr val="bg1"/>
                </a:solidFill>
              </a:rPr>
              <a:t>時東集会所へ、おにぎりと豚汁を取りに来てください</a:t>
            </a:r>
          </a:p>
        </p:txBody>
      </p:sp>
    </p:spTree>
    <p:extLst>
      <p:ext uri="{BB962C8B-B14F-4D97-AF65-F5344CB8AC3E}">
        <p14:creationId xmlns:p14="http://schemas.microsoft.com/office/powerpoint/2010/main" val="175718411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674</TotalTime>
  <Words>324</Words>
  <Application>Microsoft Office PowerPoint</Application>
  <PresentationFormat>A3 297x420 mm</PresentationFormat>
  <Paragraphs>34</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BIZ UDゴシック</vt:lpstr>
      <vt:lpstr>BIZ UD明朝 Medium</vt:lpstr>
      <vt:lpstr>HG創英角ﾎﾟｯﾌﾟ体</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戸頭町会 事務局</dc:creator>
  <cp:lastModifiedBy>☆1 silver</cp:lastModifiedBy>
  <cp:revision>26</cp:revision>
  <cp:lastPrinted>2025-09-20T10:28:32Z</cp:lastPrinted>
  <dcterms:created xsi:type="dcterms:W3CDTF">2023-09-30T17:28:26Z</dcterms:created>
  <dcterms:modified xsi:type="dcterms:W3CDTF">2025-09-20T11:34:11Z</dcterms:modified>
</cp:coreProperties>
</file>